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>
      <p:cViewPr varScale="1">
        <p:scale>
          <a:sx n="64" d="100"/>
          <a:sy n="64" d="100"/>
        </p:scale>
        <p:origin x="10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987FA46F-5002-4471-9565-E13A3FECE7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3733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F7A96653-D0AB-4465-AE43-2983F97983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953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5EA12881-797C-40D5-B5AA-D88AA6D10593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09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E4227-9BE2-44F8-8D00-01EAC9ACBE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35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7BC66-D1E9-42A7-B110-3222CC1079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061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ADA3F-B045-467C-B41D-BD84237B98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930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3C866-DE7C-4459-B1BD-F85A0448A5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703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5A8AB-EB3B-4AFA-8670-22A00F300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673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A4424-7C63-463C-A1F2-E93AC57F86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386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BCF3E-AD75-4070-AE75-C25D9FE6BA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796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ABF9-EFF3-4138-A256-C58A671311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546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B32C5-AB25-4A89-983F-99959ECFE3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503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85C1D-9767-4714-9715-D20D15836E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617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54FB5-B222-4C74-8126-99DD6D3C4C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56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E7250851-F34C-4999-A610-FEF3CFF6BE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1331913"/>
            <a:ext cx="8239125" cy="275113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PEG</a:t>
            </a:r>
            <a:r>
              <a:rPr kumimoji="0"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・在宅医療学会（</a:t>
            </a:r>
            <a:r>
              <a:rPr kumimoji="0"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HEQ</a:t>
            </a:r>
            <a:r>
              <a:rPr kumimoji="0"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）</a:t>
            </a:r>
            <a:r>
              <a:rPr kumimoji="0"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kumimoji="0"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8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800" b="1" dirty="0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233863"/>
            <a:ext cx="8167688" cy="1971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kumimoji="0" lang="en-US" altLang="ja-JP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5363" name="正方形/長方形 4"/>
          <p:cNvSpPr>
            <a:spLocks noChangeArrowheads="1"/>
          </p:cNvSpPr>
          <p:nvPr/>
        </p:nvSpPr>
        <p:spPr bwMode="auto">
          <a:xfrm>
            <a:off x="288925" y="1020763"/>
            <a:ext cx="8642350" cy="5646737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15364" name="正方形/長方形 3"/>
          <p:cNvSpPr>
            <a:spLocks noChangeArrowheads="1"/>
          </p:cNvSpPr>
          <p:nvPr/>
        </p:nvSpPr>
        <p:spPr bwMode="auto">
          <a:xfrm>
            <a:off x="133350" y="303213"/>
            <a:ext cx="2397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8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kumimoji="0" lang="en-US" altLang="ja-JP" sz="28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kumimoji="0" lang="ja-JP" altLang="en-US" sz="28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9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Times New Roman</vt:lpstr>
      <vt:lpstr>Default Design</vt:lpstr>
      <vt:lpstr>PEG・在宅医療学会（HEQ）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村松果多</cp:lastModifiedBy>
  <cp:revision>101</cp:revision>
  <dcterms:created xsi:type="dcterms:W3CDTF">2000-09-04T17:39:07Z</dcterms:created>
  <dcterms:modified xsi:type="dcterms:W3CDTF">2017-07-07T05:18:58Z</dcterms:modified>
</cp:coreProperties>
</file>