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9"/>
  </p:normalViewPr>
  <p:slideViewPr>
    <p:cSldViewPr snapToGrid="0">
      <p:cViewPr varScale="1">
        <p:scale>
          <a:sx n="64" d="100"/>
          <a:sy n="64" d="100"/>
        </p:scale>
        <p:origin x="10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1466C832-59EF-427B-A4A4-A44A00EC53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2479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945F0CF5-52BA-4BE1-AF24-EB71A1AFF4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6847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B7571BE2-129A-4830-B87A-4FCE9A5C48D9}" type="slidenum">
              <a:rPr kumimoji="0" lang="en-US" altLang="ja-JP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smtClean="0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9232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1C33F-D751-451A-B5D0-42BBAE115F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7565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F54E0-1096-47FC-AC4D-F15B9DD66D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211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1FB4F-7817-4535-ADC3-B602A8ABBC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751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CDDBE-C622-4752-B845-803C393D76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7435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C0F7B-E8AE-4711-BAB7-3C4E4205F1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3677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B14DB-7B8B-43DF-9CE7-C75C6187AB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9462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8DF17-5A3A-481D-8C50-5DEC201912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6991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52984-9731-4606-A469-F18E0DE9BE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4904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2E1BD-199B-4D95-A010-39B6A69567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28626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C8964-4973-4902-82B1-FD07B34E28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025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FFDBF-6059-432B-9207-A46A8DF24A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0414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0481F86F-7954-44A3-9FC0-9B62E8F0016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438" y="2911475"/>
            <a:ext cx="8358187" cy="3582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関係にある企業等として</a:t>
            </a:r>
            <a:endParaRPr kumimoji="0" lang="en-US" altLang="ja-JP" sz="24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①顧問：</a:t>
            </a:r>
            <a:r>
              <a:rPr kumimoji="0" lang="en-US" altLang="ja-JP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	</a:t>
            </a: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例：なし　ｏｒ　あり（●●製薬）</a:t>
            </a:r>
            <a:endParaRPr kumimoji="0" lang="en-US" altLang="ja-JP" sz="24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</a:t>
            </a:r>
            <a:r>
              <a:rPr kumimoji="0" lang="en-US" altLang="ja-JP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なし</a:t>
            </a:r>
            <a:endParaRPr kumimoji="0" lang="en-US" altLang="ja-JP" sz="24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</a:t>
            </a:r>
            <a:r>
              <a:rPr kumimoji="0" lang="en-US" altLang="ja-JP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なし</a:t>
            </a:r>
            <a:endParaRPr kumimoji="0" lang="en-US" altLang="ja-JP" sz="24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</a:t>
            </a:r>
            <a:r>
              <a:rPr kumimoji="0" lang="en-US" altLang="ja-JP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	</a:t>
            </a: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なし</a:t>
            </a:r>
            <a:endParaRPr kumimoji="0" lang="en-US" altLang="ja-JP" sz="24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</a:t>
            </a:r>
            <a:r>
              <a:rPr kumimoji="0" lang="en-US" altLang="ja-JP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	</a:t>
            </a: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なし</a:t>
            </a:r>
            <a:endParaRPr kumimoji="0" lang="en-US" altLang="ja-JP" sz="24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  あり（●●製薬）</a:t>
            </a:r>
            <a:endParaRPr kumimoji="0" lang="en-US" altLang="ja-JP" sz="24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</a:t>
            </a:r>
            <a:r>
              <a:rPr kumimoji="0" lang="en-US" altLang="ja-JP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あり（●●製薬）</a:t>
            </a:r>
            <a:endParaRPr kumimoji="0" lang="en-US" altLang="ja-JP" sz="24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⑧寄附講座所属：</a:t>
            </a:r>
            <a:r>
              <a:rPr kumimoji="0" lang="en-US" altLang="ja-JP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あり（●●製薬）</a:t>
            </a:r>
            <a:endParaRPr kumimoji="0" lang="en-US" altLang="ja-JP" sz="24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⑨研究とは直接無関係なものの提供：</a:t>
            </a:r>
            <a:r>
              <a:rPr kumimoji="0" lang="en-US" altLang="ja-JP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kumimoji="0"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なし</a:t>
            </a:r>
            <a:endParaRPr kumimoji="0"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smtClean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95313"/>
            <a:ext cx="7772400" cy="229870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en-US" altLang="ja-JP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PEG</a:t>
            </a:r>
            <a:r>
              <a:rPr kumimoji="0" lang="ja-JP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・在宅医療学会（</a:t>
            </a:r>
            <a:r>
              <a:rPr kumimoji="0" lang="en-US" altLang="ja-JP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HEQ</a:t>
            </a:r>
            <a:r>
              <a:rPr kumimoji="0" lang="ja-JP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）</a:t>
            </a:r>
            <a:r>
              <a:rPr kumimoji="0" lang="en-US" altLang="ja-JP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kumimoji="0" lang="en-US" altLang="ja-JP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kumimoji="0" lang="en-US" altLang="ja-JP" sz="32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kumimoji="0" lang="en-US" altLang="ja-JP" sz="32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4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en-US" altLang="ja-JP" sz="20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kumimoji="0" lang="en-US" altLang="ja-JP" sz="20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ja-JP" altLang="en-US" sz="2000" b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kumimoji="0" lang="en-US" altLang="ja-JP" sz="2000" b="1" dirty="0" smtClean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5363" name="正方形/長方形 4"/>
          <p:cNvSpPr>
            <a:spLocks noChangeArrowheads="1"/>
          </p:cNvSpPr>
          <p:nvPr/>
        </p:nvSpPr>
        <p:spPr bwMode="auto">
          <a:xfrm>
            <a:off x="304800" y="461963"/>
            <a:ext cx="8640763" cy="619760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15364" name="正方形/長方形 3"/>
          <p:cNvSpPr>
            <a:spLocks noChangeArrowheads="1"/>
          </p:cNvSpPr>
          <p:nvPr/>
        </p:nvSpPr>
        <p:spPr bwMode="auto">
          <a:xfrm>
            <a:off x="117475" y="36513"/>
            <a:ext cx="2189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様式１－</a:t>
            </a:r>
            <a:r>
              <a:rPr kumimoji="0" lang="en-US" altLang="ja-JP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A</a:t>
            </a:r>
            <a:r>
              <a:rPr kumimoji="0" lang="ja-JP" altLang="en-US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</a:p>
        </p:txBody>
      </p:sp>
      <p:sp>
        <p:nvSpPr>
          <p:cNvPr id="6" name="正方形/長方形 4"/>
          <p:cNvSpPr>
            <a:spLocks noChangeArrowheads="1"/>
          </p:cNvSpPr>
          <p:nvPr/>
        </p:nvSpPr>
        <p:spPr bwMode="auto">
          <a:xfrm>
            <a:off x="117475" y="461963"/>
            <a:ext cx="8640763" cy="619760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27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ＭＳ Ｐゴシック</vt:lpstr>
      <vt:lpstr>Arial</vt:lpstr>
      <vt:lpstr>Times New Roman</vt:lpstr>
      <vt:lpstr>Default Design</vt:lpstr>
      <vt:lpstr>PEG・在宅医療学会（HEQ） ＣＯ Ｉ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村松果多</cp:lastModifiedBy>
  <cp:revision>100</cp:revision>
  <dcterms:created xsi:type="dcterms:W3CDTF">2000-09-04T17:39:07Z</dcterms:created>
  <dcterms:modified xsi:type="dcterms:W3CDTF">2017-07-07T05:18:43Z</dcterms:modified>
</cp:coreProperties>
</file>